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2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71" r:id="rId20"/>
  </p:sldIdLst>
  <p:sldSz cx="9144000" cy="5148263"/>
  <p:notesSz cx="6858000" cy="9144000"/>
  <p:defaultTextStyle>
    <a:defPPr>
      <a:defRPr lang="ru-RU"/>
    </a:defPPr>
    <a:lvl1pPr marL="0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91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983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974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966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957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949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940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932" algn="l" defTabSz="6859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2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91" d="100"/>
          <a:sy n="91" d="100"/>
        </p:scale>
        <p:origin x="544" y="52"/>
      </p:cViewPr>
      <p:guideLst>
        <p:guide orient="horz" pos="162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2552"/>
            <a:ext cx="6858000" cy="1792358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4030"/>
            <a:ext cx="6858000" cy="1242971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B5574-FB8F-4A50-917E-0F10C53CA873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A9599-9273-49DC-9A78-0B00EB1932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701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B5574-FB8F-4A50-917E-0F10C53CA873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A9599-9273-49DC-9A78-0B00EB1932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815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4097"/>
            <a:ext cx="1971675" cy="436291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4097"/>
            <a:ext cx="5800725" cy="436291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B5574-FB8F-4A50-917E-0F10C53CA873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A9599-9273-49DC-9A78-0B00EB1932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056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B5574-FB8F-4A50-917E-0F10C53CA873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A9599-9273-49DC-9A78-0B00EB1932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808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3491"/>
            <a:ext cx="7886700" cy="2141534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5285"/>
            <a:ext cx="7886700" cy="1126182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B5574-FB8F-4A50-917E-0F10C53CA873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A9599-9273-49DC-9A78-0B00EB1932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803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486"/>
            <a:ext cx="3886200" cy="32665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70486"/>
            <a:ext cx="3886200" cy="32665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B5574-FB8F-4A50-917E-0F10C53CA873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A9599-9273-49DC-9A78-0B00EB1932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195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4098"/>
            <a:ext cx="7886700" cy="9950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2040"/>
            <a:ext cx="3868340" cy="61850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80546"/>
            <a:ext cx="3868340" cy="2766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2040"/>
            <a:ext cx="3887391" cy="61850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80546"/>
            <a:ext cx="3887391" cy="2766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B5574-FB8F-4A50-917E-0F10C53CA873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A9599-9273-49DC-9A78-0B00EB1932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389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B5574-FB8F-4A50-917E-0F10C53CA873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A9599-9273-49DC-9A78-0B00EB1932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6720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B5574-FB8F-4A50-917E-0F10C53CA873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A9599-9273-49DC-9A78-0B00EB1932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6437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3218"/>
            <a:ext cx="2949178" cy="120126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1255"/>
            <a:ext cx="4629150" cy="365860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4479"/>
            <a:ext cx="2949178" cy="286133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B5574-FB8F-4A50-917E-0F10C53CA873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A9599-9273-49DC-9A78-0B00EB1932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950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3218"/>
            <a:ext cx="2949178" cy="120126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1255"/>
            <a:ext cx="4629150" cy="3658604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4479"/>
            <a:ext cx="2949178" cy="286133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B5574-FB8F-4A50-917E-0F10C53CA873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A9599-9273-49DC-9A78-0B00EB1932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9706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4098"/>
            <a:ext cx="7886700" cy="9950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70486"/>
            <a:ext cx="7886700" cy="32665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71678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B5574-FB8F-4A50-917E-0F10C53CA873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71678"/>
            <a:ext cx="30861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A9599-9273-49DC-9A78-0B00EB1932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396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826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33"/>
            <a:ext cx="9144000" cy="5137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3851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33"/>
            <a:ext cx="9144000" cy="5137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17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33"/>
            <a:ext cx="9144000" cy="5137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8869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33"/>
            <a:ext cx="9144000" cy="513779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0" y="1449066"/>
            <a:ext cx="5715000" cy="320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283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33"/>
            <a:ext cx="9144000" cy="5137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117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33"/>
            <a:ext cx="9144000" cy="5137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420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33"/>
            <a:ext cx="9144000" cy="5137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3295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33"/>
            <a:ext cx="9144000" cy="5137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1591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33"/>
            <a:ext cx="9144000" cy="5137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6136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083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33"/>
            <a:ext cx="9144000" cy="5137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181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33"/>
            <a:ext cx="9144000" cy="5137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824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33"/>
            <a:ext cx="9144000" cy="5137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3761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33"/>
            <a:ext cx="9144000" cy="5137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369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33"/>
            <a:ext cx="9144000" cy="5137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222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33"/>
            <a:ext cx="9144000" cy="5137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580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33"/>
            <a:ext cx="9144000" cy="5137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131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33"/>
            <a:ext cx="9144000" cy="5137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1148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0</Words>
  <Application>Microsoft Office PowerPoint</Application>
  <PresentationFormat>Произвольный</PresentationFormat>
  <Paragraphs>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Карманова</cp:lastModifiedBy>
  <cp:revision>11</cp:revision>
  <dcterms:created xsi:type="dcterms:W3CDTF">2022-02-25T13:53:16Z</dcterms:created>
  <dcterms:modified xsi:type="dcterms:W3CDTF">2022-04-29T07:35:10Z</dcterms:modified>
</cp:coreProperties>
</file>